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28" r:id="rId3"/>
    <p:sldId id="4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49249-F4DD-432D-BC4B-BAAAA7DFAEA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DA78C-A39F-4917-8CFF-AB9F69D5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5BD92-182A-44F5-88A0-25A879FE45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448175"/>
            <a:ext cx="5191125" cy="4213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25" tIns="46962" rIns="93925" bIns="46962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52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01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3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5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1763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EC3D7-319E-4DB6-A28C-9369D389DE93}" type="slidenum">
              <a:rPr lang="en-US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6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671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2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6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5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08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646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4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81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839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12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48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587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87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27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35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812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13BFD-969F-485B-B9E2-9EEEFE6BFCF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3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3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00F1-CA19-4F7D-BD98-1924BA9A134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321A0-511C-4B0D-9890-EF0B642E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2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33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29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epticalscience.com/argument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6076" y="0"/>
            <a:ext cx="10948086" cy="660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Notes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(5/2/2016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7032" y="732230"/>
            <a:ext cx="8763000" cy="5562600"/>
          </a:xfrm>
        </p:spPr>
        <p:txBody>
          <a:bodyPr/>
          <a:lstStyle/>
          <a:p>
            <a:pPr>
              <a:lnSpc>
                <a:spcPct val="95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Today </a:t>
            </a:r>
            <a:endParaRPr lang="en-US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1">
              <a:lnSpc>
                <a:spcPct val="95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Air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Pollution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Chp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14)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Climate Classifications(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Chp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13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)</a:t>
            </a:r>
          </a:p>
          <a:p>
            <a:pPr lvl="1">
              <a:lnSpc>
                <a:spcPct val="95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Climate Change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Chp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13)</a:t>
            </a:r>
          </a:p>
          <a:p>
            <a:pPr>
              <a:lnSpc>
                <a:spcPct val="95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Monday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May 9</a:t>
            </a:r>
          </a:p>
          <a:p>
            <a:pPr lvl="1">
              <a:lnSpc>
                <a:spcPct val="95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Virtual Class – “Skeptical Science”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HW13</a:t>
            </a:r>
          </a:p>
        </p:txBody>
      </p:sp>
    </p:spTree>
    <p:extLst>
      <p:ext uri="{BB962C8B-B14F-4D97-AF65-F5344CB8AC3E}">
        <p14:creationId xmlns:p14="http://schemas.microsoft.com/office/powerpoint/2010/main" val="35851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91"/>
            <a:ext cx="12192000" cy="628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#13 – “Skeptical Science”  40 pts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2474"/>
            <a:ext cx="12192000" cy="54668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://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www.skepticalscience.com/argument.php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02855" y="1207153"/>
            <a:ext cx="10581839" cy="502920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one of top 11 myths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at least one paragraph summarizing the arguments and counter-arguments.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second paragraph explaining why you agree or disagree, including any source you might have found to support your view.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beginning of class Monday May 16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emails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late assignments.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5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106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2_Default Design</vt:lpstr>
      <vt:lpstr>Class Notes (5/2/2016)</vt:lpstr>
      <vt:lpstr>HW #13 – “Skeptical Science”  40 pts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Null</dc:creator>
  <cp:lastModifiedBy>Jan Null</cp:lastModifiedBy>
  <cp:revision>49</cp:revision>
  <dcterms:created xsi:type="dcterms:W3CDTF">2013-11-05T05:21:41Z</dcterms:created>
  <dcterms:modified xsi:type="dcterms:W3CDTF">2016-05-12T04:48:59Z</dcterms:modified>
</cp:coreProperties>
</file>