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7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49249-F4DD-432D-BC4B-BAAAA7DFAEA7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DA78C-A39F-4917-8CFF-AB9F69D5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5BD92-182A-44F5-88A0-25A879FE45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448175"/>
            <a:ext cx="5191125" cy="4213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25" tIns="46962" rIns="93925" bIns="46962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52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6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4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3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00F1-CA19-4F7D-BD98-1924BA9A134F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2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6076" y="0"/>
            <a:ext cx="10948086" cy="660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Notes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(5/16/2016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4172" y="740857"/>
            <a:ext cx="10807368" cy="55626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Tonight</a:t>
            </a:r>
          </a:p>
          <a:p>
            <a:pPr lvl="1">
              <a:lnSpc>
                <a:spcPct val="95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“Skeptical Science” HW due (40 pts)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Term Papers Due (200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pts)</a:t>
            </a:r>
          </a:p>
          <a:p>
            <a:pPr lvl="2">
              <a:lnSpc>
                <a:spcPct val="95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Graded by Saturday ~noon  (email jan.null@sjsu.edu)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1">
              <a:lnSpc>
                <a:spcPct val="95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Review for Final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Exam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>
              <a:lnSpc>
                <a:spcPct val="95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Next Monday (May 23)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1">
              <a:lnSpc>
                <a:spcPct val="95000"/>
              </a:lnSpc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FINAL EXAM – 6:30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(200 pts)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2">
              <a:lnSpc>
                <a:spcPct val="95000"/>
              </a:lnSpc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66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multiple choice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questions</a:t>
            </a:r>
          </a:p>
          <a:p>
            <a:pPr lvl="1">
              <a:lnSpc>
                <a:spcPct val="95000"/>
              </a:lnSpc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Extra Credit Papers Due (100 pts)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66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Class Notes (5/16/2016)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Null</dc:creator>
  <cp:lastModifiedBy>Jan Null</cp:lastModifiedBy>
  <cp:revision>52</cp:revision>
  <dcterms:created xsi:type="dcterms:W3CDTF">2013-11-05T05:21:41Z</dcterms:created>
  <dcterms:modified xsi:type="dcterms:W3CDTF">2016-05-17T00:34:32Z</dcterms:modified>
</cp:coreProperties>
</file>